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16"/>
  </p:notesMasterIdLst>
  <p:sldIdLst>
    <p:sldId id="257" r:id="rId2"/>
    <p:sldId id="353" r:id="rId3"/>
    <p:sldId id="354" r:id="rId4"/>
    <p:sldId id="352" r:id="rId5"/>
    <p:sldId id="306" r:id="rId6"/>
    <p:sldId id="346" r:id="rId7"/>
    <p:sldId id="347" r:id="rId8"/>
    <p:sldId id="348" r:id="rId9"/>
    <p:sldId id="349" r:id="rId10"/>
    <p:sldId id="344" r:id="rId11"/>
    <p:sldId id="350" r:id="rId12"/>
    <p:sldId id="343" r:id="rId13"/>
    <p:sldId id="336" r:id="rId14"/>
    <p:sldId id="351" r:id="rId15"/>
  </p:sldIdLst>
  <p:sldSz cx="9144000" cy="6858000" type="letter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B4E9"/>
    <a:srgbClr val="29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17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830EF6-794F-4E2E-92BA-16A1FEB755B9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FBB87C6-BC72-4BF9-AC97-B88F19E50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312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5428BC-CE98-4E27-ACAF-A6A71E8CFF8E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89401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4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A308-E397-4D7B-8A50-A26453DAB090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5F0CC-D371-4FA2-9BC1-93FFCB725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46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C99A-0F6F-4CDF-AB08-A4CC82D4B6F6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6B633-EF91-433C-8857-862E86C85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6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064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669088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EA34-5E71-496A-8E2B-19E9263D3C2C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079A34D-DA9B-43DA-BF91-4FCD382B5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72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E115-7816-4894-B337-056B0F38078D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BC57-04C0-42FF-8C16-5913FD9F4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972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064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669088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889A-0C98-49D4-B763-B97EECCE94D0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400E0A-9C1B-46B5-B423-9D3DD6986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16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5A8E-FD9A-4549-BF01-DE239BACFFBE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4C3A005-D706-40BB-B3DB-588C65372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817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3C03-1C81-4B29-B7F0-054C74072A31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B688-688B-4063-A455-278269EB9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3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69C96-47B9-46BB-82E1-B9F4085EBD78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B27FC-F2B4-4C1D-AE1B-7D7D9D431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36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FB4E9"/>
              </a:buClr>
              <a:defRPr/>
            </a:lvl1pPr>
            <a:lvl2pPr>
              <a:buClr>
                <a:srgbClr val="1FB4E9"/>
              </a:buClr>
              <a:defRPr/>
            </a:lvl2pPr>
            <a:lvl3pPr>
              <a:buClr>
                <a:srgbClr val="1FB4E9"/>
              </a:buClr>
              <a:defRPr/>
            </a:lvl3pPr>
            <a:lvl4pPr>
              <a:buClr>
                <a:srgbClr val="1FB4E9"/>
              </a:buClr>
              <a:defRPr/>
            </a:lvl4pPr>
            <a:lvl5pPr>
              <a:buClr>
                <a:srgbClr val="1FB4E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99BE-A192-4616-BB1D-6F48E0C275F5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@AmieSeisay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D80B3-2B9B-44EB-B76C-5DB5396AA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29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0E60-8C92-4AF1-87A8-EE38F6C0B36E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defRPr sz="18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@AmieSeisay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US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B51CE-2F01-465C-BEA1-FF99F686F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71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>
            <a:lvl1pPr>
              <a:buClr>
                <a:srgbClr val="1FB4E9"/>
              </a:buClr>
              <a:defRPr/>
            </a:lvl1pPr>
            <a:lvl2pPr>
              <a:buClr>
                <a:srgbClr val="1FB4E9"/>
              </a:buClr>
              <a:defRPr/>
            </a:lvl2pPr>
            <a:lvl3pPr>
              <a:buClr>
                <a:srgbClr val="1FB4E9"/>
              </a:buClr>
              <a:defRPr/>
            </a:lvl3pPr>
            <a:lvl4pPr>
              <a:buClr>
                <a:srgbClr val="1FB4E9"/>
              </a:buClr>
              <a:defRPr/>
            </a:lvl4pPr>
            <a:lvl5pPr>
              <a:buClr>
                <a:srgbClr val="1FB4E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>
            <a:lvl1pPr>
              <a:buClr>
                <a:srgbClr val="1FB4E9"/>
              </a:buClr>
              <a:defRPr/>
            </a:lvl1pPr>
            <a:lvl2pPr>
              <a:buClr>
                <a:srgbClr val="1FB4E9"/>
              </a:buClr>
              <a:defRPr/>
            </a:lvl2pPr>
            <a:lvl3pPr>
              <a:buClr>
                <a:srgbClr val="1FB4E9"/>
              </a:buClr>
              <a:defRPr/>
            </a:lvl3pPr>
            <a:lvl4pPr>
              <a:buClr>
                <a:srgbClr val="1FB4E9"/>
              </a:buClr>
              <a:defRPr/>
            </a:lvl4pPr>
            <a:lvl5pPr>
              <a:buClr>
                <a:srgbClr val="1FB4E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2F1F-B4AC-4202-8502-CE6282AA5C23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BE186-0770-4B25-92B4-D4064BC2C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94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28666-59E6-4CE4-9B47-DA010CCD744C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2C6F2-CB8F-43E2-8632-D74365F10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87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>
            <a:lvl1pPr>
              <a:defRPr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11EA-8735-4D41-988B-CBA5FD520A26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A1EF5-8149-4EEF-A62B-E76EB53442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7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3630-E3E2-43AF-AA8A-A399605D5098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A2B7F-EDEA-4715-A48F-287D98DE44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92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435B-9CA2-4EBB-A675-225A47E3BAE9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3EB02-8394-4D4A-8977-1380C072F3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15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56363"/>
            <a:ext cx="3429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 userDrawn="1"/>
        </p:nvSpPr>
        <p:spPr>
          <a:xfrm>
            <a:off x="508000" y="6324600"/>
            <a:ext cx="16367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1FB4E9"/>
                </a:solidFill>
              </a:rPr>
              <a:t>@AmieSeisay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1FB4E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0AB1A7-4964-41DA-8EEC-2B27674D9B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0D6D-4193-4C28-A19E-ADFF189EA1D9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5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873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743426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0588"/>
            <a:ext cx="743426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2025"/>
            <a:ext cx="684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93E57-A7F8-4BD2-A012-2DF4DFEE5C25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042025"/>
            <a:ext cx="4722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6042025"/>
            <a:ext cx="511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fld id="{878C29E3-BA2F-4925-8B0A-42AB681F7E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office.com/fabric/styl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office.com/fabric/componen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office.com/fabric/blog" TargetMode="External"/><Relationship Id="rId2" Type="http://schemas.openxmlformats.org/officeDocument/2006/relationships/hyperlink" Target="http://dev.office.com/fabr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mannsoftware.com/?p=2371" TargetMode="External"/><Relationship Id="rId4" Type="http://schemas.openxmlformats.org/officeDocument/2006/relationships/hyperlink" Target="https://github.com/OfficeDev/Office-UI-Fabric-iO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FB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2475" y="1528763"/>
            <a:ext cx="7921625" cy="1646237"/>
          </a:xfrm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chemeClr val="bg1"/>
                </a:solidFill>
              </a:rPr>
              <a:t>Introducing Office UI Fabric</a:t>
            </a:r>
            <a:endParaRPr lang="ru-RU" altLang="en-US" sz="4000" b="1" dirty="0">
              <a:solidFill>
                <a:schemeClr val="bg1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6332538" cy="1841500"/>
          </a:xfrm>
        </p:spPr>
        <p:txBody>
          <a:bodyPr/>
          <a:lstStyle/>
          <a:p>
            <a:pPr algn="l" eaLnBrk="1" hangingPunct="1"/>
            <a:r>
              <a:rPr lang="en-US" altLang="en-US" sz="3200">
                <a:solidFill>
                  <a:schemeClr val="bg1"/>
                </a:solidFill>
              </a:rPr>
              <a:t>Amie Seisay</a:t>
            </a:r>
          </a:p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www.seisayitsolutions.com</a:t>
            </a:r>
          </a:p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amie@seisayitsolutions.com</a:t>
            </a:r>
          </a:p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@AmieSeisay</a:t>
            </a:r>
          </a:p>
          <a:p>
            <a:pPr algn="l" eaLnBrk="1" hangingPunct="1"/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Styles: </a:t>
            </a:r>
            <a:r>
              <a:rPr lang="en-US" sz="2400" dirty="0">
                <a:hlinkClick r:id="rId2"/>
              </a:rPr>
              <a:t>http://dev.office.com/fabric/styles</a:t>
            </a:r>
            <a:endParaRPr lang="en-US" sz="2400" dirty="0"/>
          </a:p>
          <a:p>
            <a:pPr lvl="1"/>
            <a:r>
              <a:rPr lang="en-US" sz="2400" dirty="0"/>
              <a:t>Typography (size, weight, color)</a:t>
            </a:r>
          </a:p>
          <a:p>
            <a:pPr lvl="1"/>
            <a:r>
              <a:rPr lang="en-US" sz="2400" dirty="0"/>
              <a:t>Icons</a:t>
            </a:r>
          </a:p>
          <a:p>
            <a:pPr lvl="1"/>
            <a:r>
              <a:rPr lang="en-US" sz="2400" dirty="0"/>
              <a:t>Animations</a:t>
            </a:r>
          </a:p>
          <a:p>
            <a:pPr lvl="1"/>
            <a:r>
              <a:rPr lang="en-US" sz="2400" dirty="0"/>
              <a:t>Language Optimized Fonts</a:t>
            </a:r>
          </a:p>
          <a:p>
            <a:pPr lvl="1"/>
            <a:r>
              <a:rPr lang="en-US" sz="2400" dirty="0"/>
              <a:t>Responsive Grid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2787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60588"/>
            <a:ext cx="8259916" cy="3881437"/>
          </a:xfrm>
        </p:spPr>
        <p:txBody>
          <a:bodyPr/>
          <a:lstStyle/>
          <a:p>
            <a:r>
              <a:rPr lang="en-US" sz="2400" dirty="0"/>
              <a:t>Components: </a:t>
            </a:r>
            <a:r>
              <a:rPr lang="en-US" sz="2400" dirty="0">
                <a:hlinkClick r:id="rId2"/>
              </a:rPr>
              <a:t>http://dev.office.com/fabric/components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Breadcrumbs</a:t>
            </a:r>
          </a:p>
          <a:p>
            <a:pPr lvl="1"/>
            <a:r>
              <a:rPr lang="en-US" sz="2400" dirty="0"/>
              <a:t>Button</a:t>
            </a:r>
          </a:p>
          <a:p>
            <a:pPr lvl="1"/>
            <a:r>
              <a:rPr lang="en-US" sz="2400" dirty="0"/>
              <a:t>Dialog</a:t>
            </a:r>
          </a:p>
          <a:p>
            <a:pPr lvl="1"/>
            <a:r>
              <a:rPr lang="en-US" sz="2400" dirty="0"/>
              <a:t>People Picker</a:t>
            </a:r>
          </a:p>
          <a:p>
            <a:pPr lvl="1"/>
            <a:r>
              <a:rPr lang="en-US" sz="2400" dirty="0"/>
              <a:t>Spinner</a:t>
            </a:r>
          </a:p>
        </p:txBody>
      </p:sp>
    </p:spTree>
    <p:extLst>
      <p:ext uri="{BB962C8B-B14F-4D97-AF65-F5344CB8AC3E}">
        <p14:creationId xmlns:p14="http://schemas.microsoft.com/office/powerpoint/2010/main" val="75217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Flexible with the Editors you are already using</a:t>
            </a:r>
          </a:p>
          <a:p>
            <a:pPr lvl="1"/>
            <a:r>
              <a:rPr lang="en-US" sz="2000" dirty="0" err="1"/>
              <a:t>NotePad</a:t>
            </a:r>
            <a:r>
              <a:rPr lang="en-US" sz="2000" dirty="0"/>
              <a:t> ++</a:t>
            </a:r>
          </a:p>
          <a:p>
            <a:pPr lvl="1"/>
            <a:r>
              <a:rPr lang="en-US" sz="2000" dirty="0"/>
              <a:t>SharePoint Designer</a:t>
            </a:r>
          </a:p>
          <a:p>
            <a:pPr lvl="1"/>
            <a:r>
              <a:rPr lang="en-US" sz="2000" dirty="0"/>
              <a:t>Visual Studio</a:t>
            </a:r>
          </a:p>
          <a:p>
            <a:pPr lvl="1"/>
            <a:r>
              <a:rPr lang="en-US" sz="2000" dirty="0"/>
              <a:t>Visual Code</a:t>
            </a:r>
          </a:p>
          <a:p>
            <a:pPr lvl="1"/>
            <a:r>
              <a:rPr lang="en-US" sz="2000" dirty="0"/>
              <a:t>And others…</a:t>
            </a:r>
          </a:p>
          <a:p>
            <a:r>
              <a:rPr lang="en-US" sz="2200" dirty="0"/>
              <a:t>Chrome Extension</a:t>
            </a:r>
          </a:p>
          <a:p>
            <a:pPr lvl="1"/>
            <a:r>
              <a:rPr lang="en-US" sz="2000" dirty="0"/>
              <a:t>Fabric Explorer</a:t>
            </a:r>
          </a:p>
        </p:txBody>
      </p:sp>
    </p:spTree>
    <p:extLst>
      <p:ext uri="{BB962C8B-B14F-4D97-AF65-F5344CB8AC3E}">
        <p14:creationId xmlns:p14="http://schemas.microsoft.com/office/powerpoint/2010/main" val="3455838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and Build!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Let’s take a look at some samples</a:t>
            </a:r>
          </a:p>
          <a:p>
            <a:r>
              <a:rPr lang="en-US" sz="2000" dirty="0"/>
              <a:t>Next let’s build something together</a:t>
            </a:r>
          </a:p>
          <a:p>
            <a:pPr lvl="1"/>
            <a:r>
              <a:rPr lang="en-US" sz="2000" dirty="0"/>
              <a:t>That’s right! Pull out your laptops!!!</a:t>
            </a:r>
          </a:p>
        </p:txBody>
      </p:sp>
    </p:spTree>
    <p:extLst>
      <p:ext uri="{BB962C8B-B14F-4D97-AF65-F5344CB8AC3E}">
        <p14:creationId xmlns:p14="http://schemas.microsoft.com/office/powerpoint/2010/main" val="3397239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UI Fabric: </a:t>
            </a:r>
            <a:r>
              <a:rPr lang="en-US" dirty="0">
                <a:hlinkClick r:id="rId2"/>
              </a:rPr>
              <a:t>http://dev.office.com/fabric</a:t>
            </a:r>
            <a:endParaRPr lang="en-US" dirty="0"/>
          </a:p>
          <a:p>
            <a:endParaRPr lang="en-US" dirty="0"/>
          </a:p>
          <a:p>
            <a:r>
              <a:rPr lang="en-US" dirty="0"/>
              <a:t>Office UI Fabric for iOS: </a:t>
            </a:r>
            <a:r>
              <a:rPr lang="en-US" dirty="0">
                <a:hlinkClick r:id="rId3"/>
              </a:rPr>
              <a:t>http://dev.office.com/fabric/blog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https://github.com/OfficeDev/Office-UI-Fabric-iOS</a:t>
            </a:r>
            <a:endParaRPr lang="en-US" dirty="0"/>
          </a:p>
          <a:p>
            <a:endParaRPr lang="en-US" dirty="0"/>
          </a:p>
          <a:p>
            <a:r>
              <a:rPr lang="en-US" dirty="0"/>
              <a:t>Code Snippets and Fabric Explorer by David Mann: </a:t>
            </a:r>
            <a:r>
              <a:rPr lang="en-US" dirty="0">
                <a:hlinkClick r:id="rId5"/>
              </a:rPr>
              <a:t>http://blog.mannsoftware.com/?p=2371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9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884" y="1167616"/>
            <a:ext cx="38428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>
                <a:latin typeface="Segoe UI Semibold" charset="0"/>
                <a:ea typeface="Segoe UI Semibold" charset="0"/>
                <a:cs typeface="Segoe UI Semibold" charset="0"/>
              </a:rPr>
              <a:t>Thanks to our sponsors</a:t>
            </a:r>
          </a:p>
        </p:txBody>
      </p:sp>
      <p:pic>
        <p:nvPicPr>
          <p:cNvPr id="5" name="Picture 4" descr="http://novacodecamp.org/Portals/0/Sponsors/Excella%20Logo%20Full%20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56" y="1871098"/>
            <a:ext cx="1660553" cy="128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novacodecamp.org/Portals/0/Sponsors/AIS-logo_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598" y="1935108"/>
            <a:ext cx="2285841" cy="100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97" y="2192755"/>
            <a:ext cx="2735313" cy="6398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957" y="3820513"/>
            <a:ext cx="2229294" cy="3602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6578" y="3659686"/>
            <a:ext cx="1617953" cy="6819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3957" y="5062376"/>
            <a:ext cx="1104900" cy="4286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/>
          <a:srcRect t="33671" b="28989"/>
          <a:stretch/>
        </p:blipFill>
        <p:spPr>
          <a:xfrm>
            <a:off x="2829970" y="5062376"/>
            <a:ext cx="1147913" cy="4286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99628" y="2450172"/>
            <a:ext cx="9348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Platinum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6248" y="3900820"/>
            <a:ext cx="5918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Gold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37" y="5126158"/>
            <a:ext cx="7954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Bronze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082842" y="2403403"/>
            <a:ext cx="0" cy="39460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82842" y="3857341"/>
            <a:ext cx="0" cy="39460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82842" y="5096401"/>
            <a:ext cx="0" cy="39460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74599" y="5652542"/>
            <a:ext cx="2695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Northern VA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CodeCamp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Spring 2016</a:t>
            </a:r>
          </a:p>
        </p:txBody>
      </p:sp>
    </p:spTree>
    <p:extLst>
      <p:ext uri="{BB962C8B-B14F-4D97-AF65-F5344CB8AC3E}">
        <p14:creationId xmlns:p14="http://schemas.microsoft.com/office/powerpoint/2010/main" val="113537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884" y="1167616"/>
            <a:ext cx="383746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latin typeface="Segoe UI Semibold" charset="0"/>
                <a:ea typeface="Segoe UI Semibold" charset="0"/>
                <a:cs typeface="Segoe UI Semibold" charset="0"/>
              </a:rPr>
              <a:t>Thanks to host sponsor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4599" y="5652542"/>
            <a:ext cx="2695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Northern VA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CodeCamp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Spring 2016</a:t>
            </a:r>
          </a:p>
        </p:txBody>
      </p:sp>
      <p:pic>
        <p:nvPicPr>
          <p:cNvPr id="6" name="Picture 2" descr="http://novacodecamp.org/Portals/0/Sponsors/MSFT_logo_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02" y="3261184"/>
            <a:ext cx="3470197" cy="74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06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3290" y="1700217"/>
            <a:ext cx="2653146" cy="3903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7986" y="1728355"/>
            <a:ext cx="2085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Skills</a:t>
            </a:r>
          </a:p>
          <a:p>
            <a:r>
              <a:rPr lang="en-US" dirty="0">
                <a:solidFill>
                  <a:schemeClr val="bg1"/>
                </a:solidFill>
              </a:rPr>
              <a:t>SharePoint Server Farm Architect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Developer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SharePoint Trainer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7329" y="1713230"/>
            <a:ext cx="2600036" cy="3890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2727" y="1728355"/>
            <a:ext cx="23090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Credentials</a:t>
            </a:r>
          </a:p>
          <a:p>
            <a:r>
              <a:rPr lang="en-US" dirty="0">
                <a:solidFill>
                  <a:schemeClr val="bg1"/>
                </a:solidFill>
              </a:rPr>
              <a:t>Bachelors and Masters in Computer Science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MCTS, CTT+, ITIL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5183" y="1700217"/>
            <a:ext cx="2653146" cy="3903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49818" y="1728355"/>
            <a:ext cx="23090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Company</a:t>
            </a:r>
          </a:p>
          <a:p>
            <a:r>
              <a:rPr lang="en-US" dirty="0">
                <a:solidFill>
                  <a:schemeClr val="bg1"/>
                </a:solidFill>
              </a:rPr>
              <a:t>Owner, Seisay IT Solutions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solidFill>
                  <a:schemeClr val="bg1"/>
                </a:solidFill>
              </a:rPr>
              <a:t>Clients</a:t>
            </a:r>
          </a:p>
          <a:p>
            <a:r>
              <a:rPr lang="en-US" dirty="0">
                <a:solidFill>
                  <a:schemeClr val="bg1"/>
                </a:solidFill>
              </a:rPr>
              <a:t>Federal Government</a:t>
            </a:r>
          </a:p>
          <a:p>
            <a:r>
              <a:rPr lang="en-US" dirty="0">
                <a:solidFill>
                  <a:schemeClr val="bg1"/>
                </a:solidFill>
              </a:rPr>
              <a:t>County Government</a:t>
            </a:r>
          </a:p>
          <a:p>
            <a:r>
              <a:rPr lang="en-US" dirty="0">
                <a:solidFill>
                  <a:schemeClr val="bg1"/>
                </a:solidFill>
              </a:rPr>
              <a:t>Associations</a:t>
            </a:r>
          </a:p>
          <a:p>
            <a:r>
              <a:rPr lang="en-US" dirty="0">
                <a:solidFill>
                  <a:schemeClr val="bg1"/>
                </a:solidFill>
              </a:rPr>
              <a:t>Medical</a:t>
            </a:r>
          </a:p>
          <a:p>
            <a:r>
              <a:rPr lang="en-US" dirty="0">
                <a:solidFill>
                  <a:schemeClr val="bg1"/>
                </a:solidFill>
              </a:rPr>
              <a:t>Insurance</a:t>
            </a:r>
          </a:p>
        </p:txBody>
      </p:sp>
      <p:pic>
        <p:nvPicPr>
          <p:cNvPr id="1026" name="Picture 2" descr="Professional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145" y="356365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6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Office UI Fabric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0230" y="1843834"/>
            <a:ext cx="2999342" cy="3379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8000" y="1843834"/>
            <a:ext cx="49305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Introduced in August 2015</a:t>
            </a:r>
          </a:p>
          <a:p>
            <a:endParaRPr lang="en-US" dirty="0"/>
          </a:p>
          <a:p>
            <a:r>
              <a:rPr lang="en-US" dirty="0"/>
              <a:t>Front end framework used for styling Office365 web apps and Office Add-ins</a:t>
            </a:r>
          </a:p>
          <a:p>
            <a:endParaRPr lang="en-US" dirty="0"/>
          </a:p>
          <a:p>
            <a:r>
              <a:rPr lang="en-US" dirty="0"/>
              <a:t>Consists of responsive, mobile friendly design components and styles</a:t>
            </a:r>
          </a:p>
          <a:p>
            <a:endParaRPr lang="en-US" dirty="0"/>
          </a:p>
          <a:p>
            <a:r>
              <a:rPr lang="en-US" dirty="0"/>
              <a:t>Based Office Design Language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56304" y="5223435"/>
            <a:ext cx="1889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@</a:t>
            </a:r>
            <a:r>
              <a:rPr lang="en-US" altLang="en-US" dirty="0" err="1"/>
              <a:t>OfficeUIFabric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is easy!</a:t>
            </a:r>
          </a:p>
        </p:txBody>
      </p:sp>
      <p:pic>
        <p:nvPicPr>
          <p:cNvPr id="2050" name="Picture 2" descr="http://cdn2.hubspot.net/hub/300866/file-2347626022-jpg/health_insurance_benefits_small_business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352" y="2357070"/>
            <a:ext cx="5480423" cy="342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60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1 - Fabric CDN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60588"/>
            <a:ext cx="8079409" cy="3881437"/>
          </a:xfrm>
        </p:spPr>
        <p:txBody>
          <a:bodyPr/>
          <a:lstStyle/>
          <a:p>
            <a:r>
              <a:rPr lang="en-US" dirty="0"/>
              <a:t>Reference the Fabric CDN in the &lt;head&gt; section of your page</a:t>
            </a:r>
          </a:p>
          <a:p>
            <a:pPr marL="400050" lvl="1" indent="0"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  <a:t>&lt;link </a:t>
            </a:r>
            <a:r>
              <a:rPr lang="en-US" altLang="en-US" sz="18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rel</a:t>
            </a:r>
            <a: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  <a:t>="stylesheet" </a:t>
            </a:r>
            <a:r>
              <a:rPr lang="en-US" altLang="en-US" sz="18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href</a:t>
            </a:r>
            <a: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  <a:t>="http://appsforoffice.microsoft.com/fabric/2.1.0/fabric.min.css"&gt;</a:t>
            </a:r>
            <a:b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</a:br>
            <a:b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  <a:t>&lt;link </a:t>
            </a:r>
            <a:r>
              <a:rPr lang="en-US" altLang="en-US" sz="18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rel</a:t>
            </a:r>
            <a: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  <a:t>="stylesheet" </a:t>
            </a:r>
            <a:r>
              <a:rPr lang="en-US" altLang="en-US" sz="18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href</a:t>
            </a:r>
            <a:r>
              <a:rPr lang="en-US" altLang="en-US" sz="1800" dirty="0">
                <a:solidFill>
                  <a:schemeClr val="tx1"/>
                </a:solidFill>
                <a:latin typeface="Arial Unicode MS" panose="020B0604020202020204" pitchFamily="34" charset="-128"/>
              </a:rPr>
              <a:t>="http://appsforoffice.microsoft.com/fabric/2.1.0/fabric.components.min.css"&gt;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8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2 - Download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60588"/>
            <a:ext cx="8079409" cy="3881437"/>
          </a:xfrm>
        </p:spPr>
        <p:txBody>
          <a:bodyPr/>
          <a:lstStyle/>
          <a:p>
            <a:r>
              <a:rPr lang="en-US" dirty="0"/>
              <a:t>GitHub: https://github.com/OfficeDev/Office-UI-Fabric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121" t="16225"/>
          <a:stretch/>
        </p:blipFill>
        <p:spPr>
          <a:xfrm>
            <a:off x="508000" y="2581834"/>
            <a:ext cx="8407705" cy="205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0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 – Package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Install with a Package Manager</a:t>
            </a:r>
          </a:p>
          <a:p>
            <a:pPr lvl="1"/>
            <a:r>
              <a:rPr lang="en-US" sz="2000" dirty="0" err="1"/>
              <a:t>Npm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$ </a:t>
            </a:r>
            <a:r>
              <a:rPr lang="en-US" sz="2000" dirty="0" err="1"/>
              <a:t>npm</a:t>
            </a:r>
            <a:r>
              <a:rPr lang="en-US" sz="2000" dirty="0"/>
              <a:t> install office-</a:t>
            </a:r>
            <a:r>
              <a:rPr lang="en-US" sz="2000" dirty="0" err="1"/>
              <a:t>ui</a:t>
            </a:r>
            <a:r>
              <a:rPr lang="en-US" sz="2000" dirty="0"/>
              <a:t>-fabric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Bower </a:t>
            </a:r>
            <a:br>
              <a:rPr lang="en-US" sz="2000" dirty="0"/>
            </a:br>
            <a:r>
              <a:rPr lang="en-US" sz="2000" dirty="0"/>
              <a:t>$ bower install office-</a:t>
            </a:r>
            <a:r>
              <a:rPr lang="en-US" sz="2000" dirty="0" err="1"/>
              <a:t>ui</a:t>
            </a:r>
            <a:r>
              <a:rPr lang="en-US" sz="2000" dirty="0"/>
              <a:t>-fabric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err="1"/>
              <a:t>NuGet</a:t>
            </a:r>
            <a:r>
              <a:rPr lang="en-US" sz="2000" dirty="0"/>
              <a:t> Package Manager </a:t>
            </a:r>
            <a:br>
              <a:rPr lang="en-US" sz="2000" dirty="0"/>
            </a:br>
            <a:r>
              <a:rPr lang="en-US" sz="2000" dirty="0"/>
              <a:t>PM&gt; Install-Package office-</a:t>
            </a:r>
            <a:r>
              <a:rPr lang="en-US" sz="2000" dirty="0" err="1"/>
              <a:t>ui</a:t>
            </a:r>
            <a:r>
              <a:rPr lang="en-US" sz="2000" dirty="0"/>
              <a:t>-fabric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19839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12519</TotalTime>
  <Words>279</Words>
  <Application>Microsoft Office PowerPoint</Application>
  <PresentationFormat>Letter Paper (8.5x11 in)</PresentationFormat>
  <Paragraphs>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Segoe UI Semibold</vt:lpstr>
      <vt:lpstr>Trebuchet MS</vt:lpstr>
      <vt:lpstr>Wingdings 3</vt:lpstr>
      <vt:lpstr>Facet</vt:lpstr>
      <vt:lpstr>Introducing Office UI Fabric</vt:lpstr>
      <vt:lpstr>PowerPoint Presentation</vt:lpstr>
      <vt:lpstr>PowerPoint Presentation</vt:lpstr>
      <vt:lpstr>Background</vt:lpstr>
      <vt:lpstr>Intro to Office UI Fabric</vt:lpstr>
      <vt:lpstr>Getting started is easy!</vt:lpstr>
      <vt:lpstr>Option 1 - Fabric CDN</vt:lpstr>
      <vt:lpstr>Option 2 - Download</vt:lpstr>
      <vt:lpstr>Option 3 – Package Manager</vt:lpstr>
      <vt:lpstr>Framework Features</vt:lpstr>
      <vt:lpstr>Framework Features</vt:lpstr>
      <vt:lpstr>Tools for Development</vt:lpstr>
      <vt:lpstr>Demo and Build!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SharePoint Server 2010  for the Site Owner / Power User</dc:title>
  <dc:creator>Amie</dc:creator>
  <cp:lastModifiedBy>Amie Seisay</cp:lastModifiedBy>
  <cp:revision>463</cp:revision>
  <dcterms:created xsi:type="dcterms:W3CDTF">2014-11-08T04:08:44Z</dcterms:created>
  <dcterms:modified xsi:type="dcterms:W3CDTF">2016-04-29T22:12:51Z</dcterms:modified>
</cp:coreProperties>
</file>